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337" r:id="rId3"/>
    <p:sldId id="345" r:id="rId4"/>
    <p:sldId id="338" r:id="rId5"/>
    <p:sldId id="339" r:id="rId6"/>
    <p:sldId id="340" r:id="rId7"/>
    <p:sldId id="341" r:id="rId8"/>
    <p:sldId id="342" r:id="rId9"/>
    <p:sldId id="343" r:id="rId10"/>
    <p:sldId id="347" r:id="rId11"/>
    <p:sldId id="348" r:id="rId12"/>
    <p:sldId id="350" r:id="rId13"/>
    <p:sldId id="352" r:id="rId14"/>
    <p:sldId id="353" r:id="rId15"/>
    <p:sldId id="355" r:id="rId16"/>
    <p:sldId id="356" r:id="rId17"/>
    <p:sldId id="366" r:id="rId18"/>
    <p:sldId id="368" r:id="rId19"/>
    <p:sldId id="369" r:id="rId20"/>
    <p:sldId id="370" r:id="rId21"/>
    <p:sldId id="371" r:id="rId22"/>
    <p:sldId id="372" r:id="rId23"/>
    <p:sldId id="344" r:id="rId24"/>
    <p:sldId id="373" r:id="rId25"/>
    <p:sldId id="346" r:id="rId26"/>
    <p:sldId id="374" r:id="rId27"/>
    <p:sldId id="375" r:id="rId28"/>
    <p:sldId id="376" r:id="rId29"/>
    <p:sldId id="377" r:id="rId30"/>
    <p:sldId id="378" r:id="rId31"/>
    <p:sldId id="379" r:id="rId32"/>
    <p:sldId id="381" r:id="rId33"/>
    <p:sldId id="357" r:id="rId34"/>
    <p:sldId id="358" r:id="rId35"/>
    <p:sldId id="359" r:id="rId36"/>
    <p:sldId id="360" r:id="rId37"/>
    <p:sldId id="362" r:id="rId38"/>
    <p:sldId id="363" r:id="rId39"/>
    <p:sldId id="382" r:id="rId40"/>
    <p:sldId id="383" r:id="rId41"/>
    <p:sldId id="365" r:id="rId42"/>
  </p:sldIdLst>
  <p:sldSz cx="9144000" cy="6858000" type="screen4x3"/>
  <p:notesSz cx="9928225" cy="6797675"/>
  <p:embeddedFontLst>
    <p:embeddedFont>
      <p:font typeface="Tahoma" panose="020B0604030504040204" pitchFamily="34" charset="0"/>
      <p:regular r:id="rId45"/>
      <p:bold r:id="rId46"/>
    </p:embeddedFont>
    <p:embeddedFont>
      <p:font typeface="Trebuchet MS" panose="020B0603020202020204" pitchFamily="34" charset="0"/>
      <p:regular r:id="rId47"/>
      <p:bold r:id="rId48"/>
      <p:italic r:id="rId49"/>
      <p:boldItalic r:id="rId50"/>
    </p:embeddedFont>
    <p:embeddedFont>
      <p:font typeface="Verdana" panose="020B0604030504040204" pitchFamily="34" charset="0"/>
      <p:regular r:id="rId51"/>
      <p:bold r:id="rId52"/>
      <p:italic r:id="rId53"/>
      <p:boldItalic r:id="rId54"/>
    </p:embeddedFont>
    <p:embeddedFont>
      <p:font typeface="맑은 고딕" panose="020B0503020000020004" pitchFamily="50" charset="-127"/>
      <p:regular r:id="rId55"/>
      <p:bold r:id="rId5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86" d="100"/>
          <a:sy n="86" d="100"/>
        </p:scale>
        <p:origin x="840" y="67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21" d="100"/>
          <a:sy n="121" d="100"/>
        </p:scale>
        <p:origin x="1932" y="96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2020/9/29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2020-09-29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미니 </a:t>
            </a:r>
            <a:r>
              <a:rPr lang="ko-KR" altLang="en-US" dirty="0" err="1"/>
              <a:t>횡스크롤</a:t>
            </a:r>
            <a:r>
              <a:rPr lang="ko-KR" altLang="en-US" dirty="0"/>
              <a:t> 게임 모음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‘wall’</a:t>
            </a:r>
            <a:r>
              <a:rPr lang="ko-KR" altLang="en-US" dirty="0"/>
              <a:t> </a:t>
            </a:r>
            <a:r>
              <a:rPr lang="en-US" altLang="ko-KR" dirty="0"/>
              <a:t>Prefab</a:t>
            </a:r>
            <a:r>
              <a:rPr lang="ko-KR" altLang="en-US" dirty="0"/>
              <a:t> 생성 및 자동</a:t>
            </a:r>
            <a:r>
              <a:rPr lang="en-US" altLang="ko-KR" dirty="0"/>
              <a:t> </a:t>
            </a:r>
            <a:r>
              <a:rPr lang="ko-KR" altLang="en-US" dirty="0"/>
              <a:t>생성 코드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r>
              <a:rPr lang="ko-KR" altLang="en-US" dirty="0"/>
              <a:t> 생성 후 원본 삭제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Empty </a:t>
            </a:r>
            <a:r>
              <a:rPr lang="ko-KR" altLang="en-US" dirty="0"/>
              <a:t>오브젝트 생성</a:t>
            </a:r>
            <a:endParaRPr lang="en-US" altLang="ko-KR" dirty="0"/>
          </a:p>
          <a:p>
            <a:pPr lvl="1"/>
            <a:r>
              <a:rPr lang="en-US" altLang="ko-KR" dirty="0"/>
              <a:t>‘</a:t>
            </a:r>
            <a:r>
              <a:rPr lang="en-US" altLang="ko-KR" dirty="0" err="1"/>
              <a:t>spawn_point</a:t>
            </a:r>
            <a:r>
              <a:rPr lang="en-US" altLang="ko-KR" dirty="0"/>
              <a:t>’</a:t>
            </a:r>
          </a:p>
          <a:p>
            <a:pPr lvl="1"/>
            <a:r>
              <a:rPr lang="en-US" altLang="ko-KR" dirty="0"/>
              <a:t>Position: (13, 0, 0)</a:t>
            </a:r>
          </a:p>
          <a:p>
            <a:pPr lvl="3"/>
            <a:endParaRPr lang="en-US" altLang="ko-KR" dirty="0"/>
          </a:p>
          <a:p>
            <a:r>
              <a:rPr lang="en-US" altLang="ko-KR" dirty="0" err="1"/>
              <a:t>spawn.cs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8500" t="17801" r="54567" b="62599"/>
          <a:stretch/>
        </p:blipFill>
        <p:spPr>
          <a:xfrm>
            <a:off x="2445889" y="3717032"/>
            <a:ext cx="6518599" cy="266843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020225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spawn.cs</a:t>
            </a:r>
            <a:r>
              <a:rPr lang="en-US" altLang="ko-KR" dirty="0"/>
              <a:t> </a:t>
            </a:r>
            <a:r>
              <a:rPr lang="ko-KR" altLang="en-US" dirty="0"/>
              <a:t>코드 설명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IEnumerator</a:t>
            </a:r>
            <a:endParaRPr lang="en-US" altLang="ko-KR" dirty="0"/>
          </a:p>
          <a:p>
            <a:pPr lvl="1"/>
            <a:r>
              <a:rPr lang="ko-KR" altLang="en-US" dirty="0"/>
              <a:t>해당 함수의 쓰레드를 생성하여 별도로 </a:t>
            </a:r>
            <a:r>
              <a:rPr lang="ko-KR" altLang="en-US" dirty="0" err="1"/>
              <a:t>동작시킴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WaitForSeconds</a:t>
            </a:r>
            <a:r>
              <a:rPr lang="en-US" altLang="ko-KR" dirty="0"/>
              <a:t>(float</a:t>
            </a:r>
            <a:r>
              <a:rPr lang="ko-KR" altLang="en-US" dirty="0"/>
              <a:t> </a:t>
            </a:r>
            <a:r>
              <a:rPr lang="en-US" altLang="ko-KR" dirty="0"/>
              <a:t>duration)</a:t>
            </a:r>
          </a:p>
          <a:p>
            <a:pPr lvl="1"/>
            <a:r>
              <a:rPr lang="ko-KR" altLang="en-US" dirty="0"/>
              <a:t>반드시 </a:t>
            </a:r>
            <a:r>
              <a:rPr lang="en-US" altLang="ko-KR" dirty="0"/>
              <a:t>yield, </a:t>
            </a:r>
            <a:r>
              <a:rPr lang="en-US" altLang="ko-KR" dirty="0" err="1"/>
              <a:t>IEnumerator</a:t>
            </a:r>
            <a:r>
              <a:rPr lang="ko-KR" altLang="en-US" dirty="0"/>
              <a:t>와</a:t>
            </a:r>
            <a:r>
              <a:rPr lang="en-US" altLang="ko-KR" dirty="0"/>
              <a:t> </a:t>
            </a:r>
            <a:r>
              <a:rPr lang="ko-KR" altLang="en-US" dirty="0"/>
              <a:t>함께 사용</a:t>
            </a:r>
            <a:endParaRPr lang="en-US" altLang="ko-KR" dirty="0"/>
          </a:p>
          <a:p>
            <a:pPr lvl="1"/>
            <a:r>
              <a:rPr lang="ko-KR" altLang="en-US" dirty="0"/>
              <a:t>현재 프레임이 끝난 후 </a:t>
            </a:r>
            <a:r>
              <a:rPr lang="en-US" altLang="ko-KR" dirty="0"/>
              <a:t>duration</a:t>
            </a:r>
            <a:r>
              <a:rPr lang="ko-KR" altLang="en-US" dirty="0"/>
              <a:t>만큼 기다린 후 이 함수를 호출한 함수를 다시 호출</a:t>
            </a:r>
            <a:endParaRPr lang="en-US" altLang="ko-KR" dirty="0"/>
          </a:p>
          <a:p>
            <a:pPr lvl="2"/>
            <a:r>
              <a:rPr lang="ko-KR" altLang="en-US" dirty="0"/>
              <a:t>쓰레드가 필요한 이유</a:t>
            </a:r>
            <a:endParaRPr lang="en-US" altLang="ko-KR" dirty="0"/>
          </a:p>
          <a:p>
            <a:pPr lvl="2"/>
            <a:r>
              <a:rPr lang="en-US" altLang="ko-KR" dirty="0"/>
              <a:t>duration: </a:t>
            </a:r>
            <a:r>
              <a:rPr lang="ko-KR" altLang="en-US" dirty="0"/>
              <a:t>대기할 시간</a:t>
            </a:r>
            <a:r>
              <a:rPr lang="en-US" altLang="ko-KR" dirty="0"/>
              <a:t>, </a:t>
            </a:r>
            <a:r>
              <a:rPr lang="ko-KR" altLang="en-US" dirty="0"/>
              <a:t>초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5100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 시간이 지난 후 지나간 벽 제거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18500" t="13347" r="59450" b="62599"/>
          <a:stretch/>
        </p:blipFill>
        <p:spPr>
          <a:xfrm>
            <a:off x="618448" y="1412776"/>
            <a:ext cx="7907104" cy="485193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463593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위 아래에 벽을 추가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꼼수의 원천봉쇄 및</a:t>
            </a:r>
            <a:endParaRPr lang="en-US" altLang="ko-KR" dirty="0"/>
          </a:p>
          <a:p>
            <a:r>
              <a:rPr lang="ko-KR" altLang="en-US" dirty="0"/>
              <a:t>일정 높이 이하로 떨어졌을 경우 게임을 재시작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Cube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‘top’ / ‘bottom’</a:t>
            </a:r>
          </a:p>
          <a:p>
            <a:pPr lvl="1"/>
            <a:r>
              <a:rPr lang="en-US" altLang="ko-KR" dirty="0"/>
              <a:t>Position: (0, 10, 0) / (0, -10, 0)</a:t>
            </a:r>
          </a:p>
          <a:p>
            <a:pPr lvl="1"/>
            <a:r>
              <a:rPr lang="en-US" altLang="ko-KR" dirty="0"/>
              <a:t>Scale: (20, 1, 1)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7006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중력</a:t>
            </a:r>
            <a:r>
              <a:rPr lang="en-US" altLang="ko-KR" dirty="0"/>
              <a:t> </a:t>
            </a:r>
            <a:r>
              <a:rPr lang="ko-KR" altLang="en-US" dirty="0"/>
              <a:t>및 점프력 변경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PhysicsManager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1"/>
            <a:r>
              <a:rPr lang="en-US" altLang="ko-KR" dirty="0"/>
              <a:t>‘Edit’ </a:t>
            </a:r>
            <a:r>
              <a:rPr lang="en-US" altLang="ko-KR" dirty="0">
                <a:sym typeface="Wingdings" panose="05000000000000000000" pitchFamily="2" charset="2"/>
              </a:rPr>
              <a:t> ‘Project Settings’  ‘Physics’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Gravity</a:t>
            </a:r>
            <a:r>
              <a:rPr lang="ko-KR" altLang="en-US" dirty="0">
                <a:sym typeface="Wingdings" panose="05000000000000000000" pitchFamily="2" charset="2"/>
              </a:rPr>
              <a:t>의</a:t>
            </a:r>
            <a:r>
              <a:rPr lang="en-US" altLang="ko-KR" dirty="0">
                <a:sym typeface="Wingdings" panose="05000000000000000000" pitchFamily="2" charset="2"/>
              </a:rPr>
              <a:t> Y</a:t>
            </a:r>
            <a:r>
              <a:rPr lang="ko-KR" altLang="en-US" dirty="0">
                <a:sym typeface="Wingdings" panose="05000000000000000000" pitchFamily="2" charset="2"/>
              </a:rPr>
              <a:t> 값 변경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-9.81  -50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 err="1">
                <a:sym typeface="Wingdings" panose="05000000000000000000" pitchFamily="2" charset="2"/>
              </a:rPr>
              <a:t>player.cs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 err="1">
                <a:sym typeface="Wingdings" panose="05000000000000000000" pitchFamily="2" charset="2"/>
              </a:rPr>
              <a:t>jump_power</a:t>
            </a:r>
            <a:r>
              <a:rPr lang="en-US" altLang="ko-KR" dirty="0">
                <a:sym typeface="Wingdings" panose="05000000000000000000" pitchFamily="2" charset="2"/>
              </a:rPr>
              <a:t>: 15</a:t>
            </a:r>
            <a:r>
              <a:rPr lang="ko-KR" altLang="en-US" dirty="0">
                <a:sym typeface="Wingdings" panose="05000000000000000000" pitchFamily="2" charset="2"/>
              </a:rPr>
              <a:t>로 수정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039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누르고 있는 동안 큐브가 상승하도록 변경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무작위 난이도</a:t>
            </a:r>
            <a:r>
              <a:rPr lang="en-US" altLang="ko-KR" dirty="0"/>
              <a:t>(</a:t>
            </a:r>
            <a:r>
              <a:rPr lang="ko-KR" altLang="en-US" dirty="0"/>
              <a:t>중력은 </a:t>
            </a:r>
            <a:r>
              <a:rPr lang="en-US" altLang="ko-KR" dirty="0"/>
              <a:t>-50</a:t>
            </a:r>
            <a:r>
              <a:rPr lang="ko-KR" altLang="en-US" dirty="0"/>
              <a:t>으로 고정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벽이 하나하나 생성될 때마다</a:t>
            </a:r>
            <a:endParaRPr lang="en-US" altLang="ko-KR" dirty="0"/>
          </a:p>
          <a:p>
            <a:pPr lvl="2"/>
            <a:r>
              <a:rPr lang="ko-KR" altLang="en-US" dirty="0"/>
              <a:t>벽이 생성되는 주기를 랜덤으로 변경</a:t>
            </a:r>
            <a:r>
              <a:rPr lang="en-US" altLang="ko-KR" dirty="0"/>
              <a:t>(1.5</a:t>
            </a:r>
            <a:r>
              <a:rPr lang="ko-KR" altLang="en-US" dirty="0"/>
              <a:t>초 </a:t>
            </a:r>
            <a:r>
              <a:rPr lang="en-US" altLang="ko-KR" dirty="0">
                <a:sym typeface="Wingdings" panose="05000000000000000000" pitchFamily="2" charset="2"/>
              </a:rPr>
              <a:t> 1~2</a:t>
            </a:r>
            <a:r>
              <a:rPr lang="ko-KR" altLang="en-US" dirty="0">
                <a:sym typeface="Wingdings" panose="05000000000000000000" pitchFamily="2" charset="2"/>
              </a:rPr>
              <a:t>초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벽을 </a:t>
            </a:r>
            <a:r>
              <a:rPr lang="ko-KR" altLang="en-US" dirty="0" err="1">
                <a:sym typeface="Wingdings" panose="05000000000000000000" pitchFamily="2" charset="2"/>
              </a:rPr>
              <a:t>랜덤한</a:t>
            </a:r>
            <a:r>
              <a:rPr lang="ko-KR" altLang="en-US" dirty="0">
                <a:sym typeface="Wingdings" panose="05000000000000000000" pitchFamily="2" charset="2"/>
              </a:rPr>
              <a:t> 높이에 생성</a:t>
            </a:r>
            <a:r>
              <a:rPr lang="en-US" altLang="ko-KR" dirty="0">
                <a:sym typeface="Wingdings" panose="05000000000000000000" pitchFamily="2" charset="2"/>
              </a:rPr>
              <a:t>(0  -3~4)</a:t>
            </a: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벽이 다가오는 속도를 랜덤으로 변경</a:t>
            </a:r>
            <a:r>
              <a:rPr lang="en-US" altLang="ko-KR" dirty="0">
                <a:sym typeface="Wingdings" panose="05000000000000000000" pitchFamily="2" charset="2"/>
              </a:rPr>
              <a:t>(-5  -6~-4)</a:t>
            </a: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게임이 실행될 때마다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랜덤으로 점프력 부여</a:t>
            </a:r>
            <a:r>
              <a:rPr lang="en-US" altLang="ko-KR" dirty="0">
                <a:sym typeface="Wingdings" panose="05000000000000000000" pitchFamily="2" charset="2"/>
              </a:rPr>
              <a:t>(5~8)</a:t>
            </a:r>
          </a:p>
          <a:p>
            <a:pPr lvl="3"/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/>
              <a:t>GUI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표시할 요소</a:t>
            </a:r>
            <a:endParaRPr lang="en-US" altLang="ko-KR" dirty="0"/>
          </a:p>
          <a:p>
            <a:pPr lvl="1"/>
            <a:r>
              <a:rPr lang="ko-KR" altLang="en-US" dirty="0"/>
              <a:t>현재 버티고 있는 시간</a:t>
            </a:r>
            <a:endParaRPr lang="en-US" altLang="ko-KR" dirty="0"/>
          </a:p>
          <a:p>
            <a:pPr lvl="1"/>
            <a:r>
              <a:rPr lang="ko-KR" altLang="en-US" dirty="0"/>
              <a:t>현재 플레이어 점프력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#6: </a:t>
            </a:r>
            <a:r>
              <a:rPr lang="ko-KR" altLang="en-US" dirty="0"/>
              <a:t>미니 </a:t>
            </a:r>
            <a:r>
              <a:rPr lang="ko-KR" altLang="en-US" dirty="0" err="1"/>
              <a:t>점핑</a:t>
            </a:r>
            <a:r>
              <a:rPr lang="ko-KR" altLang="en-US" dirty="0"/>
              <a:t> 게임 무작위 난이도</a:t>
            </a:r>
          </a:p>
        </p:txBody>
      </p:sp>
    </p:spTree>
    <p:extLst>
      <p:ext uri="{BB962C8B-B14F-4D97-AF65-F5344CB8AC3E}">
        <p14:creationId xmlns:p14="http://schemas.microsoft.com/office/powerpoint/2010/main" val="2805026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 dirty="0"/>
              <a:t>template </a:t>
            </a:r>
            <a:r>
              <a:rPr lang="ko-KR" altLang="en-US" dirty="0"/>
              <a:t>프로젝트를 기반으로 과제 작업할 것</a:t>
            </a:r>
            <a:endParaRPr lang="en-US" altLang="ko-KR" dirty="0"/>
          </a:p>
          <a:p>
            <a:pPr lvl="1"/>
            <a:r>
              <a:rPr lang="en-US" altLang="ko-KR" dirty="0"/>
              <a:t>30</a:t>
            </a:r>
            <a:r>
              <a:rPr lang="ko-KR" altLang="en-US" dirty="0"/>
              <a:t>초 이상 버틴 플레이 영상을 함께 제출</a:t>
            </a:r>
            <a:endParaRPr lang="en-US" altLang="ko-KR" dirty="0"/>
          </a:p>
          <a:p>
            <a:pPr lvl="2"/>
            <a:r>
              <a:rPr lang="en-US" altLang="ko-KR" dirty="0"/>
              <a:t>Game </a:t>
            </a:r>
            <a:r>
              <a:rPr lang="ko-KR" altLang="en-US" dirty="0"/>
              <a:t>탭만 </a:t>
            </a:r>
            <a:r>
              <a:rPr lang="ko-KR" altLang="en-US" dirty="0" err="1"/>
              <a:t>캡쳐하면</a:t>
            </a:r>
            <a:r>
              <a:rPr lang="ko-KR" altLang="en-US" dirty="0"/>
              <a:t> 됨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_6.avi </a:t>
            </a:r>
            <a:r>
              <a:rPr lang="ko-KR" altLang="en-US" dirty="0"/>
              <a:t>또는 학번</a:t>
            </a:r>
            <a:r>
              <a:rPr lang="en-US" altLang="ko-KR" dirty="0"/>
              <a:t>_6.mp4</a:t>
            </a:r>
          </a:p>
          <a:p>
            <a:pPr lvl="1"/>
            <a:r>
              <a:rPr lang="ko-KR" altLang="en-US" dirty="0"/>
              <a:t>프로젝트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_6.zip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2020/10/25, 23:59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#6: </a:t>
            </a:r>
            <a:r>
              <a:rPr lang="ko-KR" altLang="en-US" dirty="0"/>
              <a:t>미니 </a:t>
            </a:r>
            <a:r>
              <a:rPr lang="ko-KR" altLang="en-US" dirty="0" err="1"/>
              <a:t>점핑</a:t>
            </a:r>
            <a:r>
              <a:rPr lang="ko-KR" altLang="en-US" dirty="0"/>
              <a:t> 게임 무작위 난이도</a:t>
            </a:r>
          </a:p>
        </p:txBody>
      </p:sp>
    </p:spTree>
    <p:extLst>
      <p:ext uri="{BB962C8B-B14F-4D97-AF65-F5344CB8AC3E}">
        <p14:creationId xmlns:p14="http://schemas.microsoft.com/office/powerpoint/2010/main" val="1211350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미니 러닝 게임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799650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게임의</a:t>
            </a:r>
            <a:r>
              <a:rPr lang="en-US" altLang="ko-KR" dirty="0"/>
              <a:t> </a:t>
            </a:r>
            <a:r>
              <a:rPr lang="ko-KR" altLang="en-US" dirty="0"/>
              <a:t>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플레이어 캐릭터</a:t>
            </a:r>
            <a:endParaRPr lang="en-US" altLang="ko-KR" dirty="0"/>
          </a:p>
          <a:p>
            <a:pPr lvl="1"/>
            <a:r>
              <a:rPr lang="ko-KR" altLang="en-US" dirty="0"/>
              <a:t>오른쪽으로 진행</a:t>
            </a:r>
            <a:endParaRPr lang="en-US" altLang="ko-KR" dirty="0"/>
          </a:p>
          <a:p>
            <a:pPr lvl="1"/>
            <a:r>
              <a:rPr lang="ko-KR" altLang="en-US" dirty="0"/>
              <a:t>점프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블록 위를 움직임</a:t>
            </a:r>
            <a:endParaRPr lang="en-US" altLang="ko-KR" dirty="0"/>
          </a:p>
          <a:p>
            <a:pPr lvl="1"/>
            <a:r>
              <a:rPr lang="ko-KR" altLang="en-US" dirty="0"/>
              <a:t>발판 블록</a:t>
            </a:r>
            <a:endParaRPr lang="en-US" altLang="ko-KR" dirty="0"/>
          </a:p>
          <a:p>
            <a:pPr lvl="1"/>
            <a:r>
              <a:rPr lang="ko-KR" altLang="en-US" dirty="0"/>
              <a:t>함정</a:t>
            </a:r>
            <a:endParaRPr lang="en-US" altLang="ko-KR" dirty="0"/>
          </a:p>
          <a:p>
            <a:pPr lvl="1"/>
            <a:r>
              <a:rPr lang="ko-KR" altLang="en-US" dirty="0"/>
              <a:t>블록 밑으로 떨어지면 실패</a:t>
            </a:r>
          </a:p>
        </p:txBody>
      </p:sp>
    </p:spTree>
    <p:extLst>
      <p:ext uri="{BB962C8B-B14F-4D97-AF65-F5344CB8AC3E}">
        <p14:creationId xmlns:p14="http://schemas.microsoft.com/office/powerpoint/2010/main" val="1669137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플레이어와 블록 준비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Sphere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ko-KR" altLang="en-US" dirty="0"/>
              <a:t>이름은 </a:t>
            </a:r>
            <a:r>
              <a:rPr lang="en-US" altLang="ko-KR" dirty="0"/>
              <a:t>‘player’</a:t>
            </a:r>
          </a:p>
          <a:p>
            <a:pPr lvl="1"/>
            <a:r>
              <a:rPr lang="ko-KR" altLang="en-US" dirty="0"/>
              <a:t>기본 </a:t>
            </a:r>
            <a:r>
              <a:rPr lang="en-US" altLang="ko-KR" dirty="0"/>
              <a:t>Tag </a:t>
            </a:r>
            <a:r>
              <a:rPr lang="ko-KR" altLang="en-US" dirty="0"/>
              <a:t>중 </a:t>
            </a:r>
            <a:r>
              <a:rPr lang="en-US" altLang="ko-KR" dirty="0"/>
              <a:t>‘Player’ </a:t>
            </a:r>
            <a:r>
              <a:rPr lang="ko-KR" altLang="en-US" dirty="0"/>
              <a:t>할당</a:t>
            </a:r>
            <a:endParaRPr lang="en-US" altLang="ko-KR" dirty="0"/>
          </a:p>
          <a:p>
            <a:pPr lvl="1"/>
            <a:r>
              <a:rPr lang="en-US" altLang="ko-KR" dirty="0"/>
              <a:t>Position: (0, 2, 0)</a:t>
            </a:r>
          </a:p>
          <a:p>
            <a:pPr lvl="1"/>
            <a:r>
              <a:rPr lang="en-US" altLang="ko-KR" dirty="0"/>
              <a:t>Rotation: (0, 90, 0)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Cube 2</a:t>
            </a:r>
            <a:r>
              <a:rPr lang="ko-KR" altLang="en-US" dirty="0"/>
              <a:t>개 생성</a:t>
            </a:r>
            <a:endParaRPr lang="en-US" altLang="ko-KR" dirty="0"/>
          </a:p>
          <a:p>
            <a:pPr lvl="1"/>
            <a:r>
              <a:rPr lang="ko-KR" altLang="en-US" dirty="0"/>
              <a:t>이름은 각각 </a:t>
            </a:r>
            <a:r>
              <a:rPr lang="en-US" altLang="ko-KR" dirty="0"/>
              <a:t>‘floor0’, ‘floor1’</a:t>
            </a:r>
          </a:p>
          <a:p>
            <a:pPr lvl="2"/>
            <a:r>
              <a:rPr lang="en-US" altLang="ko-KR" dirty="0"/>
              <a:t>Material 2</a:t>
            </a:r>
            <a:r>
              <a:rPr lang="ko-KR" altLang="en-US" dirty="0"/>
              <a:t>개 생성하여 서로 다른 색으로 지정 후</a:t>
            </a:r>
            <a:r>
              <a:rPr lang="en-US" altLang="ko-KR" dirty="0"/>
              <a:t> </a:t>
            </a:r>
            <a:r>
              <a:rPr lang="ko-KR" altLang="en-US" dirty="0"/>
              <a:t>할당</a:t>
            </a:r>
            <a:endParaRPr lang="en-US" altLang="ko-KR" dirty="0"/>
          </a:p>
          <a:p>
            <a:pPr lvl="1"/>
            <a:r>
              <a:rPr lang="ko-KR" altLang="en-US" dirty="0"/>
              <a:t>두 </a:t>
            </a:r>
            <a:r>
              <a:rPr lang="en-US" altLang="ko-KR" dirty="0"/>
              <a:t>Cube </a:t>
            </a:r>
            <a:r>
              <a:rPr lang="ko-KR" altLang="en-US" dirty="0"/>
              <a:t>모두 </a:t>
            </a:r>
            <a:r>
              <a:rPr lang="en-US" altLang="ko-KR" dirty="0"/>
              <a:t>Prefab</a:t>
            </a:r>
            <a:r>
              <a:rPr lang="ko-KR" altLang="en-US" dirty="0"/>
              <a:t>으로 변환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블록의 </a:t>
            </a:r>
            <a:r>
              <a:rPr lang="en-US" altLang="ko-KR" dirty="0"/>
              <a:t>Spawn Point</a:t>
            </a:r>
            <a:r>
              <a:rPr lang="ko-KR" altLang="en-US" dirty="0"/>
              <a:t>가 될 </a:t>
            </a:r>
            <a:r>
              <a:rPr lang="en-US" altLang="ko-KR" dirty="0"/>
              <a:t>Empty </a:t>
            </a:r>
            <a:r>
              <a:rPr lang="ko-KR" altLang="en-US" dirty="0"/>
              <a:t>오브젝트 생성</a:t>
            </a:r>
            <a:endParaRPr lang="en-US" altLang="ko-KR" dirty="0"/>
          </a:p>
          <a:p>
            <a:pPr lvl="1"/>
            <a:r>
              <a:rPr lang="ko-KR" altLang="en-US" dirty="0"/>
              <a:t>이름은 </a:t>
            </a:r>
            <a:r>
              <a:rPr lang="en-US" altLang="ko-KR" dirty="0"/>
              <a:t>‘</a:t>
            </a:r>
            <a:r>
              <a:rPr lang="en-US" altLang="ko-KR" dirty="0" err="1"/>
              <a:t>block_root</a:t>
            </a:r>
            <a:r>
              <a:rPr lang="en-US" altLang="ko-KR" dirty="0"/>
              <a:t>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8909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미니 </a:t>
            </a:r>
            <a:r>
              <a:rPr lang="ko-KR" altLang="en-US" dirty="0" err="1"/>
              <a:t>점핑</a:t>
            </a:r>
            <a:r>
              <a:rPr lang="ko-KR" altLang="en-US" dirty="0"/>
              <a:t>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미니 러닝 게임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플레이어를 따라가는 카메라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오른쪽으로 계속 진행하는 플레이어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플레이어와의 간격을 유지하며 따라가는 카메라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8500" t="17800" r="53150" b="73075"/>
          <a:stretch/>
        </p:blipFill>
        <p:spPr>
          <a:xfrm>
            <a:off x="899590" y="1967639"/>
            <a:ext cx="6480721" cy="1173329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8500" t="17801" r="53937" b="59799"/>
          <a:stretch/>
        </p:blipFill>
        <p:spPr>
          <a:xfrm>
            <a:off x="899591" y="3863575"/>
            <a:ext cx="6300901" cy="2880359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0331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camera_control.cs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FindGameObjectWithTag</a:t>
            </a:r>
            <a:r>
              <a:rPr lang="en-US" altLang="ko-KR" dirty="0"/>
              <a:t> ()</a:t>
            </a:r>
          </a:p>
          <a:p>
            <a:pPr lvl="1"/>
            <a:r>
              <a:rPr lang="ko-KR" altLang="en-US" dirty="0"/>
              <a:t>매개변수로 지정된 태그에 맞는 오브젝트를 찾아서 반환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position_offset</a:t>
            </a:r>
            <a:endParaRPr lang="en-US" altLang="ko-KR" dirty="0"/>
          </a:p>
          <a:p>
            <a:pPr lvl="1"/>
            <a:r>
              <a:rPr lang="ko-KR" altLang="en-US" dirty="0"/>
              <a:t>최초 실행 시 플레이어와 카메라 사이의 거리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LateUpdate</a:t>
            </a:r>
            <a:r>
              <a:rPr lang="en-US" altLang="ko-KR" dirty="0"/>
              <a:t> ()</a:t>
            </a:r>
          </a:p>
          <a:p>
            <a:pPr lvl="1"/>
            <a:r>
              <a:rPr lang="ko-KR" altLang="en-US" dirty="0"/>
              <a:t>모든 게임 오브젝트의 </a:t>
            </a:r>
            <a:r>
              <a:rPr lang="en-US" altLang="ko-KR" dirty="0"/>
              <a:t>Update () </a:t>
            </a:r>
            <a:r>
              <a:rPr lang="ko-KR" altLang="en-US" dirty="0"/>
              <a:t>처리가 끝난 후 자동실행</a:t>
            </a:r>
            <a:endParaRPr lang="en-US" altLang="ko-KR" dirty="0"/>
          </a:p>
          <a:p>
            <a:pPr lvl="2"/>
            <a:r>
              <a:rPr lang="ko-KR" altLang="en-US" dirty="0"/>
              <a:t>따라서 매 프레임 실행됨</a:t>
            </a:r>
            <a:endParaRPr lang="en-US" altLang="ko-KR" dirty="0"/>
          </a:p>
          <a:p>
            <a:pPr lvl="1"/>
            <a:r>
              <a:rPr lang="ko-KR" altLang="en-US" dirty="0"/>
              <a:t>모든 동작이 업데이트 된 후 수행할 내용이 있을 경우 사용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</a:t>
            </a:r>
            <a:r>
              <a:rPr lang="ko-KR" altLang="en-US" dirty="0"/>
              <a:t> 플레이어의 위치가 변경된 후에 처리할 작업이 있는 경우</a:t>
            </a:r>
          </a:p>
        </p:txBody>
      </p:sp>
    </p:spTree>
    <p:extLst>
      <p:ext uri="{BB962C8B-B14F-4D97-AF65-F5344CB8AC3E}">
        <p14:creationId xmlns:p14="http://schemas.microsoft.com/office/powerpoint/2010/main" val="1086642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 생성 코드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next_block_type</a:t>
            </a:r>
            <a:endParaRPr lang="en-US" altLang="ko-KR" dirty="0"/>
          </a:p>
          <a:p>
            <a:pPr lvl="1"/>
            <a:r>
              <a:rPr lang="en-US" altLang="ko-KR" dirty="0"/>
              <a:t>Prefab</a:t>
            </a:r>
            <a:r>
              <a:rPr lang="ko-KR" altLang="en-US" dirty="0"/>
              <a:t> 블록 개수에 따라 다음 생성할 블록 타입을 지정</a:t>
            </a:r>
            <a:endParaRPr lang="en-US" altLang="ko-KR" dirty="0"/>
          </a:p>
          <a:p>
            <a:pPr lvl="2"/>
            <a:r>
              <a:rPr lang="en-US" altLang="ko-KR" dirty="0" err="1"/>
              <a:t>block_prefabs.Length</a:t>
            </a:r>
            <a:r>
              <a:rPr lang="en-US" altLang="ko-KR" dirty="0"/>
              <a:t>: 2</a:t>
            </a:r>
          </a:p>
          <a:p>
            <a:pPr lvl="3"/>
            <a:endParaRPr lang="en-US" altLang="ko-KR" dirty="0"/>
          </a:p>
          <a:p>
            <a:r>
              <a:rPr lang="en-US" altLang="ko-KR" dirty="0" err="1"/>
              <a:t>block_position</a:t>
            </a:r>
            <a:endParaRPr lang="en-US" altLang="ko-KR" dirty="0"/>
          </a:p>
          <a:p>
            <a:pPr lvl="1"/>
            <a:r>
              <a:rPr lang="ko-KR" altLang="en-US" dirty="0"/>
              <a:t>새로 생성할 블록의 위치를 매개변수로 받아들임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501" t="17801" r="43700" b="62599"/>
          <a:stretch/>
        </p:blipFill>
        <p:spPr>
          <a:xfrm>
            <a:off x="251520" y="1280778"/>
            <a:ext cx="8640960" cy="2520282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875252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 생성 코드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block_root</a:t>
            </a:r>
            <a:r>
              <a:rPr lang="ko-KR" altLang="en-US" dirty="0"/>
              <a:t>에 </a:t>
            </a:r>
            <a:r>
              <a:rPr lang="en-US" altLang="ko-KR" dirty="0" err="1"/>
              <a:t>block_creator.cs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block_root</a:t>
            </a:r>
            <a:r>
              <a:rPr lang="ko-KR" altLang="en-US" dirty="0"/>
              <a:t>의 </a:t>
            </a:r>
            <a:r>
              <a:rPr lang="ko-KR" altLang="en-US" dirty="0" err="1"/>
              <a:t>인스펙터</a:t>
            </a:r>
            <a:r>
              <a:rPr lang="ko-KR" altLang="en-US" dirty="0"/>
              <a:t> 확인</a:t>
            </a:r>
            <a:endParaRPr lang="en-US" altLang="ko-KR" dirty="0"/>
          </a:p>
          <a:p>
            <a:pPr lvl="1"/>
            <a:r>
              <a:rPr lang="en-US" altLang="ko-KR" dirty="0" err="1"/>
              <a:t>block_prefabs</a:t>
            </a:r>
            <a:endParaRPr lang="en-US" altLang="ko-KR" dirty="0"/>
          </a:p>
          <a:p>
            <a:pPr lvl="2"/>
            <a:r>
              <a:rPr lang="en-US" altLang="ko-KR" dirty="0"/>
              <a:t>Size: 0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2(= </a:t>
            </a:r>
            <a:r>
              <a:rPr lang="en-US" altLang="ko-KR" dirty="0" err="1"/>
              <a:t>block_prefabs.Length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/>
              <a:t>Element0, Element1</a:t>
            </a:r>
            <a:r>
              <a:rPr lang="ko-KR" altLang="en-US" dirty="0"/>
              <a:t>에 앞서 생성한 </a:t>
            </a:r>
            <a:r>
              <a:rPr lang="en-US" altLang="ko-KR" dirty="0"/>
              <a:t>Cube Prefab 2</a:t>
            </a:r>
            <a:r>
              <a:rPr lang="ko-KR" altLang="en-US" dirty="0"/>
              <a:t>개를 각각 할당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77807" t="19357" b="70495"/>
          <a:stretch/>
        </p:blipFill>
        <p:spPr>
          <a:xfrm>
            <a:off x="899592" y="4047654"/>
            <a:ext cx="7344816" cy="188927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21935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맵 생성 코드 작성 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block_root</a:t>
            </a:r>
            <a:r>
              <a:rPr lang="ko-KR" altLang="en-US" dirty="0"/>
              <a:t>에 </a:t>
            </a:r>
            <a:r>
              <a:rPr lang="en-US" altLang="ko-KR" dirty="0" err="1"/>
              <a:t>map_creator.cs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스크립트는 각각의 클래스로 대응되고 있음</a:t>
            </a:r>
            <a:endParaRPr lang="en-US" altLang="ko-KR" dirty="0"/>
          </a:p>
          <a:p>
            <a:pPr lvl="1"/>
            <a:r>
              <a:rPr lang="ko-KR" altLang="en-US" dirty="0"/>
              <a:t>따라서 변수로 저장 가능</a:t>
            </a:r>
            <a:r>
              <a:rPr lang="en-US" altLang="ko-KR" dirty="0"/>
              <a:t> (</a:t>
            </a:r>
            <a:r>
              <a:rPr lang="en-US" altLang="ko-KR" dirty="0" err="1"/>
              <a:t>player_control</a:t>
            </a:r>
            <a:r>
              <a:rPr lang="en-US" altLang="ko-KR" dirty="0"/>
              <a:t>, </a:t>
            </a:r>
            <a:r>
              <a:rPr lang="en-US" altLang="ko-KR" dirty="0" err="1"/>
              <a:t>block_creator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501" t="17801" r="47637" b="52469"/>
          <a:stretch/>
        </p:blipFill>
        <p:spPr>
          <a:xfrm>
            <a:off x="1331640" y="1988840"/>
            <a:ext cx="6480720" cy="320067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4218941" y="3484740"/>
            <a:ext cx="318709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마지막에 생성한 블록의 정보를 기록할 변수</a:t>
            </a:r>
          </a:p>
        </p:txBody>
      </p:sp>
      <p:cxnSp>
        <p:nvCxnSpPr>
          <p:cNvPr id="8" name="직선 화살표 연결선 7"/>
          <p:cNvCxnSpPr>
            <a:stCxn id="6" idx="3"/>
            <a:endCxn id="5" idx="1"/>
          </p:cNvCxnSpPr>
          <p:nvPr/>
        </p:nvCxnSpPr>
        <p:spPr>
          <a:xfrm flipV="1">
            <a:off x="3761874" y="3623240"/>
            <a:ext cx="457067" cy="182750"/>
          </a:xfrm>
          <a:prstGeom prst="straightConnector1">
            <a:avLst/>
          </a:prstGeom>
          <a:ln w="19050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/>
          <p:cNvSpPr/>
          <p:nvPr/>
        </p:nvSpPr>
        <p:spPr>
          <a:xfrm>
            <a:off x="2959768" y="3713748"/>
            <a:ext cx="802106" cy="184484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141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맵 생성 코드 작성 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0075" t="22626" r="51129" b="28184"/>
          <a:stretch/>
        </p:blipFill>
        <p:spPr>
          <a:xfrm>
            <a:off x="1547664" y="923755"/>
            <a:ext cx="6048672" cy="581197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9503579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불필요한</a:t>
            </a:r>
            <a:r>
              <a:rPr lang="en-US" altLang="ko-KR" dirty="0"/>
              <a:t>(</a:t>
            </a:r>
            <a:r>
              <a:rPr lang="ko-KR" altLang="en-US" dirty="0"/>
              <a:t>지나가 버린</a:t>
            </a:r>
            <a:r>
              <a:rPr lang="en-US" altLang="ko-KR" dirty="0"/>
              <a:t>)</a:t>
            </a:r>
            <a:r>
              <a:rPr lang="ko-KR" altLang="en-US" dirty="0"/>
              <a:t> 블록 삭제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block_control.cs</a:t>
            </a:r>
            <a:endParaRPr lang="en-US" altLang="ko-KR" dirty="0"/>
          </a:p>
          <a:p>
            <a:pPr lvl="1"/>
            <a:r>
              <a:rPr lang="en-US" altLang="ko-KR" dirty="0"/>
              <a:t>floor0, floor1</a:t>
            </a:r>
            <a:r>
              <a:rPr lang="ko-KR" altLang="en-US" dirty="0"/>
              <a:t>에 연결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r>
              <a:rPr lang="en-US" altLang="ko-KR" dirty="0" err="1"/>
              <a:t>map_creator.cs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500" t="17800" r="52362" b="64000"/>
          <a:stretch/>
        </p:blipFill>
        <p:spPr>
          <a:xfrm>
            <a:off x="899593" y="2348879"/>
            <a:ext cx="5454074" cy="1916297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2438" t="52490" r="34250" b="30085"/>
          <a:stretch/>
        </p:blipFill>
        <p:spPr>
          <a:xfrm>
            <a:off x="899593" y="4869160"/>
            <a:ext cx="7200799" cy="1832887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039992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플레이어의 점프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Rigidbody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‘Constraints’ </a:t>
            </a:r>
            <a:r>
              <a:rPr lang="en-US" altLang="ko-KR" dirty="0">
                <a:sym typeface="Wingdings" panose="05000000000000000000" pitchFamily="2" charset="2"/>
              </a:rPr>
              <a:t> ‘Freeze Position’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‘Z’ </a:t>
            </a:r>
            <a:r>
              <a:rPr lang="ko-KR" altLang="en-US" dirty="0">
                <a:sym typeface="Wingdings" panose="05000000000000000000" pitchFamily="2" charset="2"/>
              </a:rPr>
              <a:t>체크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/>
              <a:t>‘Constraints’ </a:t>
            </a:r>
            <a:r>
              <a:rPr lang="en-US" altLang="ko-KR" dirty="0">
                <a:sym typeface="Wingdings" panose="05000000000000000000" pitchFamily="2" charset="2"/>
              </a:rPr>
              <a:t> ‘Freeze Rotation’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‘X’, ‘Y’, ‘Z’ </a:t>
            </a:r>
            <a:r>
              <a:rPr lang="ko-KR" altLang="en-US" dirty="0">
                <a:sym typeface="Wingdings" panose="05000000000000000000" pitchFamily="2" charset="2"/>
              </a:rPr>
              <a:t>체크</a:t>
            </a:r>
            <a:endParaRPr lang="ko-KR" altLang="en-US" dirty="0"/>
          </a:p>
          <a:p>
            <a:endParaRPr lang="en-US" altLang="ko-KR" dirty="0"/>
          </a:p>
          <a:p>
            <a:r>
              <a:rPr lang="en-US" altLang="ko-KR" dirty="0" err="1"/>
              <a:t>enum</a:t>
            </a:r>
            <a:r>
              <a:rPr lang="en-US" altLang="ko-KR" dirty="0"/>
              <a:t>: </a:t>
            </a:r>
            <a:r>
              <a:rPr lang="ko-KR" altLang="en-US" dirty="0"/>
              <a:t>열거형 타입</a:t>
            </a:r>
            <a:endParaRPr lang="en-US" altLang="ko-KR" dirty="0"/>
          </a:p>
          <a:p>
            <a:pPr lvl="1"/>
            <a:r>
              <a:rPr lang="ko-KR" altLang="en-US" dirty="0"/>
              <a:t>값을 </a:t>
            </a:r>
            <a:r>
              <a:rPr lang="ko-KR" altLang="en-US" dirty="0" err="1"/>
              <a:t>의미있는</a:t>
            </a:r>
            <a:r>
              <a:rPr lang="ko-KR" altLang="en-US" dirty="0"/>
              <a:t> 예약어로 대치</a:t>
            </a:r>
            <a:endParaRPr lang="en-US" altLang="ko-KR" dirty="0"/>
          </a:p>
          <a:p>
            <a:pPr lvl="1"/>
            <a:r>
              <a:rPr lang="ko-KR" altLang="en-US" dirty="0"/>
              <a:t>지정하지 않을 경우 </a:t>
            </a:r>
            <a:r>
              <a:rPr lang="en-US" altLang="ko-KR" dirty="0"/>
              <a:t>[</a:t>
            </a:r>
            <a:r>
              <a:rPr lang="ko-KR" altLang="en-US" dirty="0"/>
              <a:t>이전 값</a:t>
            </a:r>
            <a:r>
              <a:rPr lang="en-US" altLang="ko-KR" dirty="0"/>
              <a:t>+1]</a:t>
            </a:r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JUMP: 1</a:t>
            </a:r>
          </a:p>
          <a:p>
            <a:pPr lvl="1"/>
            <a:r>
              <a:rPr lang="en-US" altLang="ko-KR" dirty="0"/>
              <a:t>NUM</a:t>
            </a:r>
          </a:p>
          <a:p>
            <a:pPr lvl="2"/>
            <a:r>
              <a:rPr lang="ko-KR" altLang="en-US" dirty="0"/>
              <a:t>코딩에 </a:t>
            </a:r>
            <a:r>
              <a:rPr lang="ko-KR" altLang="en-US" dirty="0" err="1"/>
              <a:t>의미있는</a:t>
            </a:r>
            <a:r>
              <a:rPr lang="ko-KR" altLang="en-US" dirty="0"/>
              <a:t> 상태의 개수</a:t>
            </a:r>
            <a:endParaRPr lang="en-US" altLang="ko-KR" dirty="0"/>
          </a:p>
          <a:p>
            <a:pPr lvl="3"/>
            <a:r>
              <a:rPr lang="en-US" altLang="ko-KR" dirty="0"/>
              <a:t>RUN / JUMP / MISS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E3B40C-1866-4333-98B3-C0922C87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184" y="1556792"/>
            <a:ext cx="3400519" cy="4569752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0578605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플레이어의 바닥 착지를 판단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Linecast</a:t>
            </a:r>
            <a:r>
              <a:rPr lang="en-US" altLang="ko-KR" dirty="0"/>
              <a:t> ()</a:t>
            </a:r>
          </a:p>
          <a:p>
            <a:pPr lvl="1"/>
            <a:r>
              <a:rPr lang="ko-KR" altLang="en-US" dirty="0"/>
              <a:t>정해진</a:t>
            </a:r>
            <a:r>
              <a:rPr lang="en-US" altLang="ko-KR" dirty="0"/>
              <a:t> </a:t>
            </a:r>
            <a:r>
              <a:rPr lang="ko-KR" altLang="en-US" dirty="0"/>
              <a:t>두 지점 사이를 선으로 연결하여 그 사이에 물체가 있는 지 여부를 판단</a:t>
            </a:r>
            <a:endParaRPr lang="en-US" altLang="ko-KR" dirty="0"/>
          </a:p>
          <a:p>
            <a:pPr lvl="2"/>
            <a:r>
              <a:rPr lang="en-US" altLang="ko-KR" dirty="0"/>
              <a:t>out: C#</a:t>
            </a:r>
            <a:r>
              <a:rPr lang="ko-KR" altLang="en-US" dirty="0"/>
              <a:t>에서 사용하는 </a:t>
            </a:r>
            <a:r>
              <a:rPr lang="en-US" altLang="ko-KR" dirty="0"/>
              <a:t>‘Call by Reference’</a:t>
            </a:r>
          </a:p>
          <a:p>
            <a:pPr lvl="3"/>
            <a:r>
              <a:rPr lang="ko-KR" altLang="en-US" dirty="0"/>
              <a:t>매개변수 초기화 불필요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0075" t="26200" r="53150" b="43865"/>
          <a:stretch/>
        </p:blipFill>
        <p:spPr>
          <a:xfrm>
            <a:off x="2770972" y="960007"/>
            <a:ext cx="6101538" cy="383714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586551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player_control</a:t>
            </a:r>
            <a:r>
              <a:rPr lang="en-US" altLang="ko-KR" dirty="0"/>
              <a:t>: Update () </a:t>
            </a:r>
            <a:r>
              <a:rPr lang="ko-KR" altLang="en-US" dirty="0"/>
              <a:t>수정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새롭게 작성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달리는</a:t>
            </a:r>
            <a:r>
              <a:rPr lang="en-US" altLang="ko-KR" dirty="0"/>
              <a:t> </a:t>
            </a:r>
            <a:r>
              <a:rPr lang="ko-KR" altLang="en-US" dirty="0"/>
              <a:t>중일 경우</a:t>
            </a:r>
            <a:endParaRPr lang="en-US" altLang="ko-KR" dirty="0"/>
          </a:p>
          <a:p>
            <a:pPr lvl="1"/>
            <a:r>
              <a:rPr lang="ko-KR" altLang="en-US" dirty="0"/>
              <a:t>착지하지 않았으면</a:t>
            </a:r>
            <a:endParaRPr lang="en-US" altLang="ko-KR" dirty="0"/>
          </a:p>
          <a:p>
            <a:pPr lvl="2"/>
            <a:r>
              <a:rPr lang="ko-KR" altLang="en-US" dirty="0"/>
              <a:t>아무것도 하지 않음</a:t>
            </a:r>
            <a:endParaRPr lang="en-US" altLang="ko-KR" dirty="0"/>
          </a:p>
          <a:p>
            <a:pPr lvl="1"/>
            <a:r>
              <a:rPr lang="ko-KR" altLang="en-US" dirty="0"/>
              <a:t>착지했고</a:t>
            </a:r>
            <a:endParaRPr lang="en-US" altLang="ko-KR" dirty="0"/>
          </a:p>
          <a:p>
            <a:pPr lvl="2"/>
            <a:r>
              <a:rPr lang="ko-KR" altLang="en-US" dirty="0"/>
              <a:t>왼쪽 버튼 클릭 시</a:t>
            </a:r>
            <a:endParaRPr lang="en-US" altLang="ko-KR" dirty="0"/>
          </a:p>
          <a:p>
            <a:pPr lvl="3"/>
            <a:r>
              <a:rPr lang="ko-KR" altLang="en-US" dirty="0"/>
              <a:t>점프를 시작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점프 중일 경우</a:t>
            </a:r>
            <a:endParaRPr lang="en-US" altLang="ko-KR" dirty="0"/>
          </a:p>
          <a:p>
            <a:pPr lvl="1"/>
            <a:r>
              <a:rPr lang="ko-KR" altLang="en-US" dirty="0"/>
              <a:t>착지했으면</a:t>
            </a:r>
            <a:endParaRPr lang="en-US" altLang="ko-KR" dirty="0"/>
          </a:p>
          <a:p>
            <a:pPr lvl="2"/>
            <a:r>
              <a:rPr lang="ko-KR" altLang="en-US" dirty="0"/>
              <a:t>달리기를 시작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0076" t="25960" r="58522" b="41245"/>
          <a:stretch/>
        </p:blipFill>
        <p:spPr>
          <a:xfrm>
            <a:off x="3701299" y="1844824"/>
            <a:ext cx="5263190" cy="453650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38002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미니 </a:t>
            </a:r>
            <a:r>
              <a:rPr lang="ko-KR" altLang="en-US" dirty="0" err="1"/>
              <a:t>점핑</a:t>
            </a:r>
            <a:r>
              <a:rPr lang="ko-KR" altLang="en-US" dirty="0"/>
              <a:t> 게임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9861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player_control</a:t>
            </a:r>
            <a:r>
              <a:rPr lang="en-US" altLang="ko-KR" dirty="0"/>
              <a:t>: Update () </a:t>
            </a:r>
            <a:r>
              <a:rPr lang="ko-KR" altLang="en-US" dirty="0"/>
              <a:t>수정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next_step</a:t>
            </a:r>
            <a:r>
              <a:rPr lang="ko-KR" altLang="en-US" dirty="0"/>
              <a:t>이 </a:t>
            </a:r>
            <a:r>
              <a:rPr lang="en-US" altLang="ko-KR" dirty="0"/>
              <a:t>NONE</a:t>
            </a:r>
            <a:r>
              <a:rPr lang="ko-KR" altLang="en-US" dirty="0"/>
              <a:t>이 아닌 경우</a:t>
            </a:r>
            <a:endParaRPr lang="en-US" altLang="ko-KR" dirty="0"/>
          </a:p>
          <a:p>
            <a:pPr lvl="1"/>
            <a:r>
              <a:rPr lang="ko-KR" altLang="en-US" dirty="0"/>
              <a:t>이번에 수행할 작업</a:t>
            </a:r>
            <a:r>
              <a:rPr lang="en-US" altLang="ko-KR" dirty="0"/>
              <a:t>(step)</a:t>
            </a:r>
            <a:r>
              <a:rPr lang="ko-KR" altLang="en-US" dirty="0"/>
              <a:t>으로 바꾸고 </a:t>
            </a:r>
            <a:r>
              <a:rPr lang="en-US" altLang="ko-KR" dirty="0" err="1"/>
              <a:t>next_step</a:t>
            </a:r>
            <a:r>
              <a:rPr lang="ko-KR" altLang="en-US" dirty="0"/>
              <a:t>은 </a:t>
            </a:r>
            <a:r>
              <a:rPr lang="en-US" altLang="ko-KR" dirty="0"/>
              <a:t>NONE</a:t>
            </a:r>
            <a:r>
              <a:rPr lang="ko-KR" altLang="en-US" dirty="0"/>
              <a:t>으로</a:t>
            </a:r>
            <a:endParaRPr lang="en-US" altLang="ko-KR" dirty="0"/>
          </a:p>
          <a:p>
            <a:pPr lvl="1"/>
            <a:r>
              <a:rPr lang="ko-KR" altLang="en-US" dirty="0"/>
              <a:t>수행할 작업이 점프일 경우</a:t>
            </a:r>
            <a:endParaRPr lang="en-US" altLang="ko-KR" dirty="0"/>
          </a:p>
          <a:p>
            <a:pPr lvl="2"/>
            <a:r>
              <a:rPr lang="ko-KR" altLang="en-US" dirty="0" err="1"/>
              <a:t>윗쪽</a:t>
            </a:r>
            <a:r>
              <a:rPr lang="ko-KR" altLang="en-US" dirty="0"/>
              <a:t> 방향으로 속도 변경</a:t>
            </a:r>
            <a:endParaRPr lang="en-US" altLang="ko-KR" dirty="0"/>
          </a:p>
          <a:p>
            <a:pPr lvl="3"/>
            <a:r>
              <a:rPr lang="en-US" altLang="ko-KR" dirty="0"/>
              <a:t>JUMP_HEIGHT_MAX</a:t>
            </a:r>
            <a:r>
              <a:rPr lang="ko-KR" altLang="en-US" dirty="0"/>
              <a:t>까지 도달할 수 있는 속도</a:t>
            </a:r>
            <a:endParaRPr lang="en-US" altLang="ko-KR" dirty="0"/>
          </a:p>
          <a:p>
            <a:pPr lvl="1"/>
            <a:r>
              <a:rPr lang="ko-KR" altLang="en-US" dirty="0"/>
              <a:t>점프가 아닐 경우</a:t>
            </a:r>
            <a:r>
              <a:rPr lang="en-US" altLang="ko-KR" dirty="0"/>
              <a:t>(RUN / MISS / NUM)</a:t>
            </a:r>
          </a:p>
          <a:p>
            <a:pPr lvl="2"/>
            <a:r>
              <a:rPr lang="ko-KR" altLang="en-US" dirty="0"/>
              <a:t>착지 판단을 위한 </a:t>
            </a:r>
            <a:r>
              <a:rPr lang="en-US" altLang="ko-KR" dirty="0" err="1"/>
              <a:t>step_timer</a:t>
            </a:r>
            <a:r>
              <a:rPr lang="ko-KR" altLang="en-US" dirty="0"/>
              <a:t>를 계속 </a:t>
            </a:r>
            <a:r>
              <a:rPr lang="en-US" altLang="ko-KR" dirty="0"/>
              <a:t>0</a:t>
            </a:r>
            <a:r>
              <a:rPr lang="ko-KR" altLang="en-US" dirty="0"/>
              <a:t>으로 초기화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4013" t="35701" r="47637" b="41546"/>
          <a:stretch/>
        </p:blipFill>
        <p:spPr>
          <a:xfrm>
            <a:off x="1708426" y="980728"/>
            <a:ext cx="5727148" cy="290810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3348263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player_control</a:t>
            </a:r>
            <a:r>
              <a:rPr lang="en-US" altLang="ko-KR" dirty="0"/>
              <a:t>: Update () </a:t>
            </a:r>
            <a:r>
              <a:rPr lang="ko-KR" altLang="en-US" dirty="0"/>
              <a:t>수정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달리는 중일 경우</a:t>
            </a:r>
            <a:endParaRPr lang="en-US" altLang="ko-KR" dirty="0"/>
          </a:p>
          <a:p>
            <a:pPr lvl="1"/>
            <a:r>
              <a:rPr lang="ko-KR" altLang="en-US" dirty="0"/>
              <a:t>시간이 지나면서 점점 가속</a:t>
            </a:r>
            <a:endParaRPr lang="en-US" altLang="ko-KR" dirty="0"/>
          </a:p>
          <a:p>
            <a:pPr lvl="2"/>
            <a:r>
              <a:rPr lang="ko-KR" altLang="en-US" dirty="0"/>
              <a:t>최고 속도</a:t>
            </a:r>
            <a:r>
              <a:rPr lang="en-US" altLang="ko-KR" dirty="0"/>
              <a:t>(SPEED_MAX)</a:t>
            </a:r>
            <a:r>
              <a:rPr lang="ko-KR" altLang="en-US" dirty="0"/>
              <a:t>에 도달할 때까지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점프 중일 경우</a:t>
            </a:r>
            <a:endParaRPr lang="en-US" altLang="ko-KR" dirty="0"/>
          </a:p>
          <a:p>
            <a:pPr lvl="1"/>
            <a:r>
              <a:rPr lang="ko-KR" altLang="en-US" dirty="0"/>
              <a:t>왼쪽 버튼을 떼지 않았거나 </a:t>
            </a:r>
            <a:r>
              <a:rPr lang="en-US" altLang="ko-KR" dirty="0"/>
              <a:t>/ </a:t>
            </a:r>
            <a:r>
              <a:rPr lang="ko-KR" altLang="en-US" dirty="0"/>
              <a:t>이미 버튼을 뗀 적이 있거나 </a:t>
            </a:r>
            <a:r>
              <a:rPr lang="en-US" altLang="ko-KR" dirty="0"/>
              <a:t>/ </a:t>
            </a:r>
          </a:p>
          <a:p>
            <a:pPr marL="457200" lvl="1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내려오는 중이면</a:t>
            </a:r>
            <a:endParaRPr lang="en-US" altLang="ko-KR" dirty="0"/>
          </a:p>
          <a:p>
            <a:pPr lvl="2"/>
            <a:r>
              <a:rPr lang="ko-KR" altLang="en-US" dirty="0"/>
              <a:t>아무것도 하지 않음</a:t>
            </a:r>
            <a:endParaRPr lang="en-US" altLang="ko-KR" dirty="0"/>
          </a:p>
          <a:p>
            <a:pPr lvl="1"/>
            <a:r>
              <a:rPr lang="ko-KR" altLang="en-US" dirty="0"/>
              <a:t>셋 중 어느 경우에도 해당되지 않으면</a:t>
            </a:r>
            <a:endParaRPr lang="en-US" altLang="ko-KR" dirty="0"/>
          </a:p>
          <a:p>
            <a:pPr marL="1371600" lvl="3" indent="0">
              <a:buNone/>
            </a:pPr>
            <a:r>
              <a:rPr lang="en-US" altLang="ko-KR" dirty="0"/>
              <a:t>= </a:t>
            </a:r>
            <a:r>
              <a:rPr lang="ko-KR" altLang="en-US" dirty="0"/>
              <a:t>왼쪽 버튼을 뗐고</a:t>
            </a:r>
            <a:r>
              <a:rPr lang="en-US" altLang="ko-KR" dirty="0"/>
              <a:t>, </a:t>
            </a:r>
            <a:r>
              <a:rPr lang="ko-KR" altLang="en-US" dirty="0"/>
              <a:t>감속한 적이 없고</a:t>
            </a:r>
            <a:r>
              <a:rPr lang="en-US" altLang="ko-KR" dirty="0"/>
              <a:t>, </a:t>
            </a:r>
            <a:r>
              <a:rPr lang="ko-KR" altLang="en-US" dirty="0"/>
              <a:t>올라가는 중이면</a:t>
            </a:r>
            <a:endParaRPr lang="en-US" altLang="ko-KR" dirty="0"/>
          </a:p>
          <a:p>
            <a:pPr lvl="2"/>
            <a:r>
              <a:rPr lang="ko-KR" altLang="en-US" dirty="0"/>
              <a:t>속도를 줄이고</a:t>
            </a:r>
            <a:endParaRPr lang="en-US" altLang="ko-KR" dirty="0"/>
          </a:p>
          <a:p>
            <a:pPr lvl="2"/>
            <a:r>
              <a:rPr lang="ko-KR" altLang="en-US" dirty="0"/>
              <a:t>감속 여부를 기록</a:t>
            </a:r>
            <a:r>
              <a:rPr lang="en-US" altLang="ko-KR" dirty="0"/>
              <a:t>: </a:t>
            </a:r>
            <a:r>
              <a:rPr lang="en-US" altLang="ko-KR" dirty="0" err="1"/>
              <a:t>is_key_released</a:t>
            </a:r>
            <a:r>
              <a:rPr lang="en-US" altLang="ko-KR" dirty="0"/>
              <a:t> = true;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계산된 속도를 플레이어의 속도로 지정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E90AAF-D7F3-4212-BE94-259556C7A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13" t="24800" r="53937" b="39467"/>
          <a:stretch/>
        </p:blipFill>
        <p:spPr>
          <a:xfrm>
            <a:off x="5517288" y="260648"/>
            <a:ext cx="3447200" cy="3534431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764043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이어지는 블록에 구멍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현재</a:t>
            </a:r>
            <a:endParaRPr lang="en-US" altLang="ko-KR" dirty="0"/>
          </a:p>
          <a:p>
            <a:pPr lvl="1"/>
            <a:r>
              <a:rPr lang="ko-KR" altLang="en-US" dirty="0"/>
              <a:t>연속해서 교대로 블록을 생성 중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구현 방안</a:t>
            </a:r>
            <a:endParaRPr lang="en-US" altLang="ko-KR" dirty="0"/>
          </a:p>
          <a:p>
            <a:pPr lvl="1"/>
            <a:r>
              <a:rPr lang="ko-KR" altLang="en-US" dirty="0"/>
              <a:t>블록 생성 시 지연시간을 발생시킴으로써 구멍 생성</a:t>
            </a:r>
            <a:endParaRPr lang="en-US" altLang="ko-KR" dirty="0"/>
          </a:p>
          <a:p>
            <a:pPr lvl="1"/>
            <a:r>
              <a:rPr lang="ko-KR" altLang="en-US" dirty="0"/>
              <a:t>오브젝트에 연결하지 않고 실행</a:t>
            </a:r>
            <a:endParaRPr lang="en-US" altLang="ko-KR" dirty="0"/>
          </a:p>
          <a:p>
            <a:pPr lvl="2"/>
            <a:r>
              <a:rPr lang="en-US" altLang="ko-KR" dirty="0"/>
              <a:t>Start () / Update ()</a:t>
            </a:r>
            <a:r>
              <a:rPr lang="ko-KR" altLang="en-US" dirty="0"/>
              <a:t>가 </a:t>
            </a:r>
            <a:r>
              <a:rPr lang="ko-KR" altLang="en-US" dirty="0" err="1"/>
              <a:t>필요없기</a:t>
            </a:r>
            <a:r>
              <a:rPr lang="ko-KR" altLang="en-US" dirty="0"/>
              <a:t> 때문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할 일</a:t>
            </a:r>
            <a:endParaRPr lang="en-US" altLang="ko-KR" dirty="0"/>
          </a:p>
          <a:p>
            <a:pPr lvl="1"/>
            <a:r>
              <a:rPr lang="ko-KR" altLang="en-US" dirty="0"/>
              <a:t>블록을 연속으로 생성 후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구멍을 연속으로 생성 후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높이를 올림</a:t>
            </a:r>
          </a:p>
        </p:txBody>
      </p:sp>
    </p:spTree>
    <p:extLst>
      <p:ext uri="{BB962C8B-B14F-4D97-AF65-F5344CB8AC3E}">
        <p14:creationId xmlns:p14="http://schemas.microsoft.com/office/powerpoint/2010/main" val="36032713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 생성 제어 스크립트 생성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level_control.cs</a:t>
            </a:r>
            <a:r>
              <a:rPr lang="en-US" altLang="ko-KR" dirty="0"/>
              <a:t> </a:t>
            </a:r>
            <a:r>
              <a:rPr lang="ko-KR" altLang="en-US" dirty="0"/>
              <a:t>작성</a:t>
            </a:r>
            <a:endParaRPr lang="en-US" altLang="ko-KR" dirty="0"/>
          </a:p>
          <a:p>
            <a:pPr lvl="1"/>
            <a:r>
              <a:rPr lang="en-US" altLang="ko-KR" dirty="0" err="1"/>
              <a:t>map_creator.cs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grpSp>
        <p:nvGrpSpPr>
          <p:cNvPr id="8" name="그룹 7"/>
          <p:cNvGrpSpPr>
            <a:grpSpLocks noChangeAspect="1"/>
          </p:cNvGrpSpPr>
          <p:nvPr/>
        </p:nvGrpSpPr>
        <p:grpSpPr>
          <a:xfrm>
            <a:off x="1817997" y="2692157"/>
            <a:ext cx="3131422" cy="3689171"/>
            <a:chOff x="971600" y="2386798"/>
            <a:chExt cx="3438173" cy="405055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18563" t="17801" r="63389" b="44400"/>
            <a:stretch/>
          </p:blipFill>
          <p:spPr>
            <a:xfrm>
              <a:off x="971600" y="2386798"/>
              <a:ext cx="3438173" cy="4050559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6" name="사각형: 둥근 모서리 5"/>
            <p:cNvSpPr/>
            <p:nvPr/>
          </p:nvSpPr>
          <p:spPr>
            <a:xfrm>
              <a:off x="1211506" y="3140968"/>
              <a:ext cx="2808312" cy="21602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7" name="사각형: 둥근 모서리 6"/>
            <p:cNvSpPr/>
            <p:nvPr/>
          </p:nvSpPr>
          <p:spPr>
            <a:xfrm>
              <a:off x="1499719" y="5853208"/>
              <a:ext cx="2270176" cy="35508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0862" t="17639" r="56039" b="37553"/>
          <a:stretch/>
        </p:blipFill>
        <p:spPr>
          <a:xfrm>
            <a:off x="5164655" y="1700808"/>
            <a:ext cx="3813539" cy="468052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20863" t="47510" r="69687" b="36309"/>
          <a:stretch/>
        </p:blipFill>
        <p:spPr>
          <a:xfrm>
            <a:off x="203354" y="4865298"/>
            <a:ext cx="1399407" cy="151603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34452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ref</a:t>
            </a:r>
            <a:r>
              <a:rPr lang="ko-KR" altLang="en-US" dirty="0"/>
              <a:t>와</a:t>
            </a:r>
            <a:r>
              <a:rPr lang="en-US" altLang="ko-KR" dirty="0"/>
              <a:t> out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둘 다 </a:t>
            </a:r>
            <a:r>
              <a:rPr lang="en-US" altLang="ko-KR" dirty="0"/>
              <a:t>‘Call by Reference’ </a:t>
            </a:r>
            <a:r>
              <a:rPr lang="ko-KR" altLang="en-US" dirty="0"/>
              <a:t>수행</a:t>
            </a:r>
            <a:endParaRPr lang="en-US" altLang="ko-KR" dirty="0"/>
          </a:p>
          <a:p>
            <a:pPr lvl="1"/>
            <a:r>
              <a:rPr lang="en-US" altLang="ko-KR" dirty="0"/>
              <a:t>Call by Reference</a:t>
            </a:r>
          </a:p>
          <a:p>
            <a:pPr lvl="2"/>
            <a:r>
              <a:rPr lang="ko-KR" altLang="en-US" dirty="0"/>
              <a:t>매개변수의 값이 함수 내에서 변경되면 함수가 종료되어 돌아왔을 때 매개변수로 집어넣었던 변수 값이 변경된 상태로 유지됨</a:t>
            </a:r>
            <a:endParaRPr lang="en-US" altLang="ko-KR" dirty="0"/>
          </a:p>
          <a:p>
            <a:pPr lvl="1"/>
            <a:r>
              <a:rPr lang="ko-KR" altLang="en-US" dirty="0"/>
              <a:t>비교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Call</a:t>
            </a:r>
            <a:r>
              <a:rPr lang="ko-KR" altLang="en-US" dirty="0"/>
              <a:t> </a:t>
            </a:r>
            <a:r>
              <a:rPr lang="en-US" altLang="ko-KR" dirty="0"/>
              <a:t>by</a:t>
            </a:r>
            <a:r>
              <a:rPr lang="ko-KR" altLang="en-US" dirty="0"/>
              <a:t> </a:t>
            </a:r>
            <a:r>
              <a:rPr lang="en-US" altLang="ko-KR" dirty="0"/>
              <a:t>Value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차이</a:t>
            </a:r>
            <a:endParaRPr lang="en-US" altLang="ko-KR" dirty="0"/>
          </a:p>
          <a:p>
            <a:pPr lvl="1"/>
            <a:r>
              <a:rPr lang="en-US" altLang="ko-KR" dirty="0"/>
              <a:t>out</a:t>
            </a:r>
            <a:r>
              <a:rPr lang="ko-KR" altLang="en-US" dirty="0"/>
              <a:t>으로 지정된 매개변수는 초기화 하지 않음</a:t>
            </a:r>
            <a:endParaRPr lang="en-US" altLang="ko-KR" dirty="0"/>
          </a:p>
          <a:p>
            <a:pPr lvl="2"/>
            <a:r>
              <a:rPr lang="ko-KR" altLang="en-US" dirty="0"/>
              <a:t>초기화 해도 </a:t>
            </a:r>
            <a:r>
              <a:rPr lang="en-US" altLang="ko-KR" dirty="0"/>
              <a:t>out </a:t>
            </a:r>
            <a:r>
              <a:rPr lang="ko-KR" altLang="en-US" dirty="0"/>
              <a:t>매개변수를 받는 함수에서 그 값을 사용할 수 없음</a:t>
            </a:r>
            <a:endParaRPr lang="en-US" altLang="ko-KR" dirty="0"/>
          </a:p>
          <a:p>
            <a:pPr lvl="1"/>
            <a:r>
              <a:rPr lang="en-US" altLang="ko-KR" dirty="0"/>
              <a:t>out</a:t>
            </a:r>
            <a:r>
              <a:rPr lang="ko-KR" altLang="en-US" dirty="0"/>
              <a:t>으로 지정된 매개변수를 받는 함수는 반드시 변수에 값을 반환해야 함</a:t>
            </a:r>
            <a:endParaRPr lang="en-US" altLang="ko-KR" dirty="0"/>
          </a:p>
          <a:p>
            <a:pPr lvl="2"/>
            <a:r>
              <a:rPr lang="en-US" altLang="ko-KR" dirty="0"/>
              <a:t>ref</a:t>
            </a:r>
            <a:r>
              <a:rPr lang="ko-KR" altLang="en-US" dirty="0"/>
              <a:t>는 함수가 해당 매개변수로 결과를 반환하지 않아도 컴파일러는 아무런 경고를 하지 않음</a:t>
            </a:r>
            <a:endParaRPr lang="ko-KR" altLang="en-US" b="0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9051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 생성 제어 스크립트 생성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level_control.cs</a:t>
            </a:r>
            <a:r>
              <a:rPr lang="en-US" altLang="ko-KR" dirty="0"/>
              <a:t> </a:t>
            </a:r>
            <a:r>
              <a:rPr lang="ko-KR" altLang="en-US" dirty="0"/>
              <a:t>추가 작성</a:t>
            </a:r>
            <a:endParaRPr lang="en-US" altLang="ko-KR" dirty="0"/>
          </a:p>
          <a:p>
            <a:pPr lvl="1"/>
            <a:r>
              <a:rPr lang="en-US" altLang="ko-KR" dirty="0" err="1"/>
              <a:t>map_creator.cs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8606" y="2924944"/>
            <a:ext cx="4125362" cy="3456384"/>
            <a:chOff x="158606" y="2924944"/>
            <a:chExt cx="4125362" cy="345638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20076" t="38800" r="50787" b="17801"/>
            <a:stretch/>
          </p:blipFill>
          <p:spPr>
            <a:xfrm>
              <a:off x="158606" y="2924944"/>
              <a:ext cx="4125362" cy="3456384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6" name="사각형: 둥근 모서리 5"/>
            <p:cNvSpPr/>
            <p:nvPr/>
          </p:nvSpPr>
          <p:spPr>
            <a:xfrm>
              <a:off x="312821" y="4884822"/>
              <a:ext cx="3416968" cy="102669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22438" t="41612" r="46850" b="14854"/>
          <a:stretch/>
        </p:blipFill>
        <p:spPr>
          <a:xfrm>
            <a:off x="4468211" y="2348881"/>
            <a:ext cx="4496277" cy="403244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65726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구멍에 빠지면 종료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0863" t="18884" r="58662" b="69914"/>
          <a:stretch/>
        </p:blipFill>
        <p:spPr>
          <a:xfrm>
            <a:off x="179512" y="1340768"/>
            <a:ext cx="3969352" cy="137398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2437" t="37314" r="53150" b="41057"/>
          <a:stretch/>
        </p:blipFill>
        <p:spPr>
          <a:xfrm>
            <a:off x="179512" y="4198600"/>
            <a:ext cx="3969352" cy="222497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24013" t="22910" r="47637" b="27680"/>
          <a:stretch/>
        </p:blipFill>
        <p:spPr>
          <a:xfrm>
            <a:off x="4394906" y="1340768"/>
            <a:ext cx="4609476" cy="5082807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8720079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난이도 변화 요소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발판 길이</a:t>
            </a:r>
            <a:endParaRPr lang="en-US" altLang="ko-KR" dirty="0"/>
          </a:p>
          <a:p>
            <a:pPr lvl="1"/>
            <a:r>
              <a:rPr lang="ko-KR" altLang="en-US" dirty="0"/>
              <a:t>다음 구멍에 도달하기 전까지의 블록 개수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발판 높이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구멍 크기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플레이어의 속도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27346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무엇을 기준으로 변화시킬 것인가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플레이어가 달린 거리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점프한 횟수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기타 등등</a:t>
            </a:r>
          </a:p>
        </p:txBody>
      </p:sp>
    </p:spTree>
    <p:extLst>
      <p:ext uri="{BB962C8B-B14F-4D97-AF65-F5344CB8AC3E}">
        <p14:creationId xmlns:p14="http://schemas.microsoft.com/office/powerpoint/2010/main" val="4120159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C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469E4743-1B86-4D5C-8CC9-E3F0587D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aphicFrame>
        <p:nvGraphicFramePr>
          <p:cNvPr id="10" name="내용 개체 틀 3">
            <a:extLst>
              <a:ext uri="{FF2B5EF4-FFF2-40B4-BE49-F238E27FC236}">
                <a16:creationId xmlns:a16="http://schemas.microsoft.com/office/drawing/2014/main" id="{727C351A-5E01-4D9B-B856-515C1B878D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1921927"/>
              </p:ext>
            </p:extLst>
          </p:nvPr>
        </p:nvGraphicFramePr>
        <p:xfrm>
          <a:off x="4572000" y="1276654"/>
          <a:ext cx="446449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1937973518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3614260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시간대</a:t>
                      </a:r>
                      <a:r>
                        <a:rPr lang="en-US" altLang="ko-KR" sz="1600" dirty="0"/>
                        <a:t> (</a:t>
                      </a:r>
                      <a:r>
                        <a:rPr lang="ko-KR" altLang="en-US" sz="1600" dirty="0"/>
                        <a:t>초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BLOCK_HEIGHT * X, float</a:t>
                      </a:r>
                      <a:r>
                        <a:rPr lang="ko-KR" altLang="en-US" sz="1600" dirty="0"/>
                        <a:t>으로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65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0~15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4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15~30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-1~1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4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30~45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-2~2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0312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45~60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24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60~75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-1~1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656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75~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처음부터 </a:t>
                      </a:r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초마다 반복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367404"/>
                  </a:ext>
                </a:extLst>
              </a:tr>
            </a:tbl>
          </a:graphicData>
        </a:graphic>
      </p:graphicFrame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#7: </a:t>
            </a:r>
            <a:r>
              <a:rPr lang="ko-KR" altLang="en-US" dirty="0"/>
              <a:t>미니 러닝 게임 무작위 난이도</a:t>
            </a:r>
          </a:p>
        </p:txBody>
      </p:sp>
      <p:graphicFrame>
        <p:nvGraphicFramePr>
          <p:cNvPr id="6" name="내용 개체 틀 3">
            <a:extLst>
              <a:ext uri="{FF2B5EF4-FFF2-40B4-BE49-F238E27FC236}">
                <a16:creationId xmlns:a16="http://schemas.microsoft.com/office/drawing/2014/main" id="{C19E5B9F-C9AD-4F90-AC1E-F46C16EB023B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572000" y="4073480"/>
          <a:ext cx="367240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1937973518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3614260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시간대</a:t>
                      </a:r>
                      <a:r>
                        <a:rPr lang="en-US" altLang="ko-KR" sz="1600" dirty="0"/>
                        <a:t> (</a:t>
                      </a:r>
                      <a:r>
                        <a:rPr lang="ko-KR" altLang="en-US" sz="1600" dirty="0"/>
                        <a:t>초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플레이어 최대속도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65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0~15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4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15~30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4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30~45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0312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45~60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24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60~75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656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75~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처음부터 </a:t>
                      </a:r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초마다 반복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367404"/>
                  </a:ext>
                </a:extLst>
              </a:tr>
            </a:tbl>
          </a:graphicData>
        </a:graphic>
      </p:graphicFrame>
      <p:graphicFrame>
        <p:nvGraphicFramePr>
          <p:cNvPr id="7" name="내용 개체 틀 3">
            <a:extLst>
              <a:ext uri="{FF2B5EF4-FFF2-40B4-BE49-F238E27FC236}">
                <a16:creationId xmlns:a16="http://schemas.microsoft.com/office/drawing/2014/main" id="{3704E869-AE6B-4A53-B34A-F8BA4A270C5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95536" y="1276654"/>
          <a:ext cx="396044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1937973518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val="3614260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시간대</a:t>
                      </a:r>
                      <a:r>
                        <a:rPr lang="en-US" altLang="ko-KR" sz="1600" dirty="0"/>
                        <a:t> (</a:t>
                      </a:r>
                      <a:r>
                        <a:rPr lang="ko-KR" altLang="en-US" sz="1600" dirty="0"/>
                        <a:t>초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발판 길이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블록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65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0~15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 / 10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4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15~30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 / 9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4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30~45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 / 8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0312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45~60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 / 6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24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60~75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 / 7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656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75~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처음부터 </a:t>
                      </a:r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초마다 반복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367404"/>
                  </a:ext>
                </a:extLst>
              </a:tr>
            </a:tbl>
          </a:graphicData>
        </a:graphic>
      </p:graphicFrame>
      <p:graphicFrame>
        <p:nvGraphicFramePr>
          <p:cNvPr id="8" name="내용 개체 틀 3">
            <a:extLst>
              <a:ext uri="{FF2B5EF4-FFF2-40B4-BE49-F238E27FC236}">
                <a16:creationId xmlns:a16="http://schemas.microsoft.com/office/drawing/2014/main" id="{7254ABA2-F325-45BA-AE9F-5B3BA6F2BAE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95536" y="4073480"/>
          <a:ext cx="396044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1937973518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val="3614260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시간대</a:t>
                      </a:r>
                      <a:r>
                        <a:rPr lang="en-US" altLang="ko-KR" sz="1600" dirty="0"/>
                        <a:t> (</a:t>
                      </a:r>
                      <a:r>
                        <a:rPr lang="ko-KR" altLang="en-US" sz="1600" dirty="0"/>
                        <a:t>초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구멍 크기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블록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65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0~15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 / 2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4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15~30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4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30~45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 / 3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0312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45~60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24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60~75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 / 2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656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75~</a:t>
                      </a:r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처음부터 </a:t>
                      </a:r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초마다 반복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367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943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일정 간격으로 옆에서 다가오는 벽</a:t>
            </a:r>
          </a:p>
          <a:p>
            <a:endParaRPr lang="en-US" altLang="ko-KR" dirty="0"/>
          </a:p>
          <a:p>
            <a:r>
              <a:rPr lang="ko-KR" altLang="en-US" dirty="0"/>
              <a:t>플레이어는 스페이스바를 눌러 점프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플레이어가 벽에 닿으면 종료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기본</a:t>
            </a:r>
            <a:r>
              <a:rPr lang="en-US" altLang="ko-KR" dirty="0"/>
              <a:t> Scene</a:t>
            </a:r>
            <a:r>
              <a:rPr lang="ko-KR" altLang="en-US" dirty="0"/>
              <a:t> 생성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988847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 dirty="0"/>
              <a:t>template </a:t>
            </a:r>
            <a:r>
              <a:rPr lang="ko-KR" altLang="en-US" dirty="0"/>
              <a:t>프로젝트를 기반으로 과제 작업할 것</a:t>
            </a:r>
            <a:endParaRPr lang="en-US" altLang="ko-KR" dirty="0"/>
          </a:p>
          <a:p>
            <a:pPr lvl="1"/>
            <a:r>
              <a:rPr lang="en-US" altLang="ko-KR" dirty="0"/>
              <a:t>90</a:t>
            </a:r>
            <a:r>
              <a:rPr lang="ko-KR" altLang="en-US" dirty="0"/>
              <a:t>초 이상 버틴 플레이 영상을 함께 제출</a:t>
            </a:r>
            <a:endParaRPr lang="en-US" altLang="ko-KR" dirty="0"/>
          </a:p>
          <a:p>
            <a:pPr lvl="2"/>
            <a:r>
              <a:rPr lang="en-US" altLang="ko-KR" dirty="0"/>
              <a:t>Game </a:t>
            </a:r>
            <a:r>
              <a:rPr lang="ko-KR" altLang="en-US" dirty="0"/>
              <a:t>탭만 </a:t>
            </a:r>
            <a:r>
              <a:rPr lang="ko-KR" altLang="en-US" dirty="0" err="1"/>
              <a:t>캡쳐하면</a:t>
            </a:r>
            <a:r>
              <a:rPr lang="ko-KR" altLang="en-US" dirty="0"/>
              <a:t> 됨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_7.avi </a:t>
            </a:r>
            <a:r>
              <a:rPr lang="ko-KR" altLang="en-US" dirty="0"/>
              <a:t>또는 학번</a:t>
            </a:r>
            <a:r>
              <a:rPr lang="en-US" altLang="ko-KR" dirty="0"/>
              <a:t>_7.mp4</a:t>
            </a:r>
          </a:p>
          <a:p>
            <a:pPr lvl="1"/>
            <a:r>
              <a:rPr lang="ko-KR" altLang="en-US" dirty="0"/>
              <a:t>프로젝트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_7.zip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/>
              <a:t>2020/10/28, </a:t>
            </a:r>
            <a:r>
              <a:rPr lang="en-US" altLang="ko-KR" dirty="0"/>
              <a:t>23:59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#7: </a:t>
            </a:r>
            <a:r>
              <a:rPr lang="ko-KR" altLang="en-US" dirty="0"/>
              <a:t>미니 러닝 게임 무작위 난이도</a:t>
            </a:r>
          </a:p>
        </p:txBody>
      </p:sp>
    </p:spTree>
    <p:extLst>
      <p:ext uri="{BB962C8B-B14F-4D97-AF65-F5344CB8AC3E}">
        <p14:creationId xmlns:p14="http://schemas.microsoft.com/office/powerpoint/2010/main" val="18199824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</a:t>
            </a:r>
            <a:r>
              <a:rPr lang="en-US" altLang="ko-KR" dirty="0"/>
              <a:t> Scene </a:t>
            </a:r>
            <a:r>
              <a:rPr lang="ko-KR" altLang="en-US" dirty="0"/>
              <a:t>구성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Cube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‘player’</a:t>
            </a:r>
            <a:r>
              <a:rPr lang="ko-KR" altLang="en-US" dirty="0"/>
              <a:t>로 이름 변경</a:t>
            </a:r>
            <a:endParaRPr lang="en-US" altLang="ko-KR" dirty="0"/>
          </a:p>
          <a:p>
            <a:pPr lvl="1"/>
            <a:r>
              <a:rPr lang="en-US" altLang="ko-KR" dirty="0"/>
              <a:t>Position: (0, 0, 0)</a:t>
            </a:r>
          </a:p>
          <a:p>
            <a:endParaRPr lang="en-US" altLang="ko-KR" dirty="0"/>
          </a:p>
          <a:p>
            <a:r>
              <a:rPr lang="en-US" altLang="ko-KR" dirty="0"/>
              <a:t>Main Camera</a:t>
            </a:r>
          </a:p>
          <a:p>
            <a:pPr lvl="1"/>
            <a:r>
              <a:rPr lang="en-US" altLang="ko-KR" dirty="0"/>
              <a:t>Position: (0, 0, -10)</a:t>
            </a:r>
          </a:p>
          <a:p>
            <a:endParaRPr lang="en-US" altLang="ko-KR" dirty="0"/>
          </a:p>
          <a:p>
            <a:r>
              <a:rPr lang="ko-KR" altLang="en-US" dirty="0"/>
              <a:t>화면 비율 변경</a:t>
            </a:r>
            <a:endParaRPr lang="en-US" altLang="ko-KR" dirty="0"/>
          </a:p>
          <a:p>
            <a:pPr lvl="1"/>
            <a:r>
              <a:rPr lang="en-US" altLang="ko-KR" dirty="0"/>
              <a:t>‘Game’ </a:t>
            </a:r>
            <a:r>
              <a:rPr lang="ko-KR" altLang="en-US" dirty="0"/>
              <a:t>탭</a:t>
            </a:r>
            <a:endParaRPr lang="en-US" altLang="ko-KR" dirty="0"/>
          </a:p>
          <a:p>
            <a:pPr lvl="1"/>
            <a:r>
              <a:rPr lang="en-US" altLang="ko-KR" dirty="0"/>
              <a:t>16:9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53929" r="77028" b="2213"/>
          <a:stretch/>
        </p:blipFill>
        <p:spPr>
          <a:xfrm>
            <a:off x="3851920" y="3327885"/>
            <a:ext cx="5150277" cy="2765411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714745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벽 만들기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Cube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Position: (0, 7.5, 0)</a:t>
            </a:r>
          </a:p>
          <a:p>
            <a:pPr lvl="1"/>
            <a:r>
              <a:rPr lang="en-US" altLang="ko-KR" dirty="0"/>
              <a:t>Scale: (2, 10, 2)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배치한 </a:t>
            </a:r>
            <a:r>
              <a:rPr lang="en-US" altLang="ko-KR" dirty="0"/>
              <a:t>Cube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복사하여</a:t>
            </a:r>
            <a:r>
              <a:rPr lang="en-US" altLang="ko-KR" dirty="0"/>
              <a:t>(</a:t>
            </a:r>
            <a:r>
              <a:rPr lang="en-US" altLang="ko-KR" dirty="0" err="1"/>
              <a:t>Ctrl+D</a:t>
            </a:r>
            <a:r>
              <a:rPr lang="en-US" altLang="ko-KR" dirty="0"/>
              <a:t>)</a:t>
            </a:r>
            <a:r>
              <a:rPr lang="ko-KR" altLang="en-US" dirty="0"/>
              <a:t> 추가 생성</a:t>
            </a:r>
            <a:endParaRPr lang="en-US" altLang="ko-KR" dirty="0"/>
          </a:p>
          <a:p>
            <a:pPr lvl="1"/>
            <a:r>
              <a:rPr lang="en-US" altLang="ko-KR" dirty="0"/>
              <a:t>Position: (0, -7.5, 0)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Empty Object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‘wall’</a:t>
            </a:r>
            <a:r>
              <a:rPr lang="ko-KR" altLang="en-US" dirty="0"/>
              <a:t>로 이름 변경</a:t>
            </a:r>
            <a:endParaRPr lang="en-US" altLang="ko-KR" dirty="0"/>
          </a:p>
          <a:p>
            <a:pPr lvl="1"/>
            <a:r>
              <a:rPr lang="en-US" altLang="ko-KR" dirty="0"/>
              <a:t>Position: (0, 0, 0)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Cube</a:t>
            </a:r>
            <a:r>
              <a:rPr lang="ko-KR" altLang="en-US" dirty="0"/>
              <a:t>를 </a:t>
            </a:r>
            <a:r>
              <a:rPr lang="en-US" altLang="ko-KR" dirty="0"/>
              <a:t>‘wall’</a:t>
            </a:r>
            <a:r>
              <a:rPr lang="ko-KR" altLang="en-US" dirty="0"/>
              <a:t>의 자식으로 할당</a:t>
            </a:r>
          </a:p>
        </p:txBody>
      </p:sp>
    </p:spTree>
    <p:extLst>
      <p:ext uri="{BB962C8B-B14F-4D97-AF65-F5344CB8AC3E}">
        <p14:creationId xmlns:p14="http://schemas.microsoft.com/office/powerpoint/2010/main" val="4237108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플레이어와 벽 위치 재조정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player</a:t>
            </a:r>
          </a:p>
          <a:p>
            <a:pPr lvl="1"/>
            <a:r>
              <a:rPr lang="en-US" altLang="ko-KR" dirty="0"/>
              <a:t>Position: (-5, 0, 0)</a:t>
            </a:r>
          </a:p>
          <a:p>
            <a:pPr lvl="1"/>
            <a:r>
              <a:rPr lang="en-US" altLang="ko-KR" dirty="0"/>
              <a:t>Rigidbody </a:t>
            </a:r>
            <a:r>
              <a:rPr lang="ko-KR" altLang="en-US" dirty="0"/>
              <a:t>추가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wall</a:t>
            </a:r>
          </a:p>
          <a:p>
            <a:pPr lvl="1"/>
            <a:r>
              <a:rPr lang="en-US" altLang="ko-KR" dirty="0"/>
              <a:t>Position: (5, 0, 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55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점프 </a:t>
            </a:r>
            <a:r>
              <a:rPr lang="en-US" altLang="ko-KR" dirty="0"/>
              <a:t>+ </a:t>
            </a:r>
            <a:r>
              <a:rPr lang="ko-KR" altLang="en-US" dirty="0"/>
              <a:t>벽 이동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player.cs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wall.cs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8500" t="17801" r="52362" b="68199"/>
          <a:stretch/>
        </p:blipFill>
        <p:spPr>
          <a:xfrm>
            <a:off x="899592" y="1988840"/>
            <a:ext cx="7992888" cy="216024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8500" t="17801" r="59450" b="69599"/>
          <a:stretch/>
        </p:blipFill>
        <p:spPr>
          <a:xfrm>
            <a:off x="899593" y="4742401"/>
            <a:ext cx="6029006" cy="193789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3827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충돌</a:t>
            </a:r>
            <a:r>
              <a:rPr lang="en-US" altLang="ko-KR" dirty="0"/>
              <a:t> </a:t>
            </a:r>
            <a:r>
              <a:rPr lang="ko-KR" altLang="en-US" dirty="0"/>
              <a:t>처리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Player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처리</a:t>
            </a:r>
            <a:endParaRPr lang="en-US" altLang="ko-KR" dirty="0"/>
          </a:p>
          <a:p>
            <a:r>
              <a:rPr lang="ko-KR" altLang="en-US" dirty="0"/>
              <a:t>벽에 부딪히면 처음부터 재시작</a:t>
            </a:r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500" t="13401" r="52362" b="61199"/>
          <a:stretch/>
        </p:blipFill>
        <p:spPr>
          <a:xfrm>
            <a:off x="738608" y="2492896"/>
            <a:ext cx="7882808" cy="386550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69332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200" dirty="0" err="1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85463</TotalTime>
  <Words>1530</Words>
  <Application>Microsoft Office PowerPoint</Application>
  <PresentationFormat>화면 슬라이드 쇼(4:3)</PresentationFormat>
  <Paragraphs>406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Trebuchet MS</vt:lpstr>
      <vt:lpstr>굴림</vt:lpstr>
      <vt:lpstr>맑은 고딕</vt:lpstr>
      <vt:lpstr>Tahoma</vt:lpstr>
      <vt:lpstr>Arial</vt:lpstr>
      <vt:lpstr>Wingdings</vt:lpstr>
      <vt:lpstr>Verdana</vt:lpstr>
      <vt:lpstr>Office 테마</vt:lpstr>
      <vt:lpstr>미니 횡스크롤 게임 모음</vt:lpstr>
      <vt:lpstr>목차</vt:lpstr>
      <vt:lpstr>미니 점핑 게임</vt:lpstr>
      <vt:lpstr>게임 개요</vt:lpstr>
      <vt:lpstr>기본 Scene 구성</vt:lpstr>
      <vt:lpstr>벽 만들기</vt:lpstr>
      <vt:lpstr>플레이어와 벽 위치 재조정</vt:lpstr>
      <vt:lpstr>플레이어 점프 + 벽 이동</vt:lpstr>
      <vt:lpstr>충돌 처리</vt:lpstr>
      <vt:lpstr>‘wall’ Prefab 생성 및 자동 생성 코드</vt:lpstr>
      <vt:lpstr>spawn.cs 코드 설명</vt:lpstr>
      <vt:lpstr>일정 시간이 지난 후 지나간 벽 제거</vt:lpstr>
      <vt:lpstr>위 아래에 벽을 추가</vt:lpstr>
      <vt:lpstr>중력 및 점프력 변경</vt:lpstr>
      <vt:lpstr>과제 #6: 미니 점핑 게임 무작위 난이도</vt:lpstr>
      <vt:lpstr>과제 #6: 미니 점핑 게임 무작위 난이도</vt:lpstr>
      <vt:lpstr>미니 러닝 게임</vt:lpstr>
      <vt:lpstr>게임의 목표</vt:lpstr>
      <vt:lpstr>플레이어와 블록 준비</vt:lpstr>
      <vt:lpstr>플레이어를 따라가는 카메라</vt:lpstr>
      <vt:lpstr>camera_control.cs 분석</vt:lpstr>
      <vt:lpstr>블록 생성 코드(1/2)</vt:lpstr>
      <vt:lpstr>블록 생성 코드(2/2)</vt:lpstr>
      <vt:lpstr>맵 생성 코드 작성 (1/2)</vt:lpstr>
      <vt:lpstr>맵 생성 코드 작성 (2/2)</vt:lpstr>
      <vt:lpstr>불필요한(지나가 버린) 블록 삭제</vt:lpstr>
      <vt:lpstr>플레이어의 점프</vt:lpstr>
      <vt:lpstr>플레이어의 바닥 착지를 판단</vt:lpstr>
      <vt:lpstr>player_control: Update () 수정(1/3)</vt:lpstr>
      <vt:lpstr>player_control: Update () 수정(2/3)</vt:lpstr>
      <vt:lpstr>player_control: Update () 수정(3/3)</vt:lpstr>
      <vt:lpstr>이어지는 블록에 구멍 생성</vt:lpstr>
      <vt:lpstr>블록 생성 제어 스크립트 생성(1/2)</vt:lpstr>
      <vt:lpstr>ref와 out</vt:lpstr>
      <vt:lpstr>블록 생성 제어 스크립트 생성(2/2)</vt:lpstr>
      <vt:lpstr>구멍에 빠지면 종료</vt:lpstr>
      <vt:lpstr>난이도 변화 요소</vt:lpstr>
      <vt:lpstr>무엇을 기준으로 변화시킬 것인가?</vt:lpstr>
      <vt:lpstr>과제 #7: 미니 러닝 게임 무작위 난이도</vt:lpstr>
      <vt:lpstr>과제 #7: 미니 러닝 게임 무작위 난이도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이정</cp:lastModifiedBy>
  <cp:revision>3619</cp:revision>
  <cp:lastPrinted>2015-07-22T04:24:45Z</cp:lastPrinted>
  <dcterms:created xsi:type="dcterms:W3CDTF">2009-01-13T03:03:42Z</dcterms:created>
  <dcterms:modified xsi:type="dcterms:W3CDTF">2020-09-29T06:54:49Z</dcterms:modified>
</cp:coreProperties>
</file>

<file path=docProps/thumbnail.jpeg>
</file>